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notesMasterIdLst>
    <p:notesMasterId r:id="rId15"/>
  </p:notesMasterIdLst>
  <p:sldIdLst>
    <p:sldId id="256" r:id="rId2"/>
    <p:sldId id="257" r:id="rId3"/>
    <p:sldId id="276" r:id="rId4"/>
    <p:sldId id="277" r:id="rId5"/>
    <p:sldId id="278" r:id="rId6"/>
    <p:sldId id="279" r:id="rId7"/>
    <p:sldId id="280" r:id="rId8"/>
    <p:sldId id="286" r:id="rId9"/>
    <p:sldId id="282" r:id="rId10"/>
    <p:sldId id="283" r:id="rId11"/>
    <p:sldId id="285" r:id="rId12"/>
    <p:sldId id="284" r:id="rId13"/>
    <p:sldId id="27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6D93FF-7106-4C65-886D-8385A697770B}" v="2" dt="2025-06-11T16:20:45.0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9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ubham Jangle" userId="d90b12c594e0f091" providerId="LiveId" clId="{826D93FF-7106-4C65-886D-8385A697770B}"/>
    <pc:docChg chg="undo redo custSel addSld delSld modSld">
      <pc:chgData name="Shubham Jangle" userId="d90b12c594e0f091" providerId="LiveId" clId="{826D93FF-7106-4C65-886D-8385A697770B}" dt="2025-06-11T17:28:23.159" v="509" actId="20577"/>
      <pc:docMkLst>
        <pc:docMk/>
      </pc:docMkLst>
      <pc:sldChg chg="modSp mod">
        <pc:chgData name="Shubham Jangle" userId="d90b12c594e0f091" providerId="LiveId" clId="{826D93FF-7106-4C65-886D-8385A697770B}" dt="2025-06-11T17:06:51.190" v="471" actId="20577"/>
        <pc:sldMkLst>
          <pc:docMk/>
          <pc:sldMk cId="662938220" sldId="256"/>
        </pc:sldMkLst>
        <pc:spChg chg="mod">
          <ac:chgData name="Shubham Jangle" userId="d90b12c594e0f091" providerId="LiveId" clId="{826D93FF-7106-4C65-886D-8385A697770B}" dt="2025-06-11T06:16:10.733" v="81"/>
          <ac:spMkLst>
            <pc:docMk/>
            <pc:sldMk cId="662938220" sldId="256"/>
            <ac:spMk id="2" creationId="{2A137FE6-BD9B-147C-2168-3C4C1534CE39}"/>
          </ac:spMkLst>
        </pc:spChg>
        <pc:spChg chg="mod">
          <ac:chgData name="Shubham Jangle" userId="d90b12c594e0f091" providerId="LiveId" clId="{826D93FF-7106-4C65-886D-8385A697770B}" dt="2025-06-11T17:06:51.190" v="471" actId="20577"/>
          <ac:spMkLst>
            <pc:docMk/>
            <pc:sldMk cId="662938220" sldId="256"/>
            <ac:spMk id="4" creationId="{FB6673C3-4E51-BD58-88BA-747D9CF647A8}"/>
          </ac:spMkLst>
        </pc:spChg>
      </pc:sldChg>
      <pc:sldChg chg="addSp delSp modSp mod">
        <pc:chgData name="Shubham Jangle" userId="d90b12c594e0f091" providerId="LiveId" clId="{826D93FF-7106-4C65-886D-8385A697770B}" dt="2025-06-11T17:00:56.664" v="462" actId="1036"/>
        <pc:sldMkLst>
          <pc:docMk/>
          <pc:sldMk cId="2995103100" sldId="257"/>
        </pc:sldMkLst>
        <pc:spChg chg="mod">
          <ac:chgData name="Shubham Jangle" userId="d90b12c594e0f091" providerId="LiveId" clId="{826D93FF-7106-4C65-886D-8385A697770B}" dt="2025-06-11T06:12:21.640" v="1" actId="20577"/>
          <ac:spMkLst>
            <pc:docMk/>
            <pc:sldMk cId="2995103100" sldId="257"/>
            <ac:spMk id="2" creationId="{3D096447-5BEA-D760-A914-BEF2121B1F4A}"/>
          </ac:spMkLst>
        </pc:spChg>
        <pc:spChg chg="mod">
          <ac:chgData name="Shubham Jangle" userId="d90b12c594e0f091" providerId="LiveId" clId="{826D93FF-7106-4C65-886D-8385A697770B}" dt="2025-06-11T06:13:48.959" v="35" actId="113"/>
          <ac:spMkLst>
            <pc:docMk/>
            <pc:sldMk cId="2995103100" sldId="257"/>
            <ac:spMk id="3" creationId="{EF545097-3D91-0A5E-72CB-2544762BCD8F}"/>
          </ac:spMkLst>
        </pc:spChg>
        <pc:spChg chg="del mod">
          <ac:chgData name="Shubham Jangle" userId="d90b12c594e0f091" providerId="LiveId" clId="{826D93FF-7106-4C65-886D-8385A697770B}" dt="2025-06-11T06:13:17.454" v="21" actId="478"/>
          <ac:spMkLst>
            <pc:docMk/>
            <pc:sldMk cId="2995103100" sldId="257"/>
            <ac:spMk id="4" creationId="{3ED39C36-A458-F44A-FD3A-2A129E420C4B}"/>
          </ac:spMkLst>
        </pc:spChg>
        <pc:spChg chg="add">
          <ac:chgData name="Shubham Jangle" userId="d90b12c594e0f091" providerId="LiveId" clId="{826D93FF-7106-4C65-886D-8385A697770B}" dt="2025-06-11T06:12:32.010" v="3"/>
          <ac:spMkLst>
            <pc:docMk/>
            <pc:sldMk cId="2995103100" sldId="257"/>
            <ac:spMk id="5" creationId="{1FD0CD65-A491-4323-BBBE-5CE4FD3D6044}"/>
          </ac:spMkLst>
        </pc:spChg>
        <pc:spChg chg="add del mod">
          <ac:chgData name="Shubham Jangle" userId="d90b12c594e0f091" providerId="LiveId" clId="{826D93FF-7106-4C65-886D-8385A697770B}" dt="2025-06-11T06:12:51.801" v="12"/>
          <ac:spMkLst>
            <pc:docMk/>
            <pc:sldMk cId="2995103100" sldId="257"/>
            <ac:spMk id="6" creationId="{5AF19533-24AA-7282-87F1-F089A9805493}"/>
          </ac:spMkLst>
        </pc:spChg>
        <pc:picChg chg="add mod">
          <ac:chgData name="Shubham Jangle" userId="d90b12c594e0f091" providerId="LiveId" clId="{826D93FF-7106-4C65-886D-8385A697770B}" dt="2025-06-11T06:40:57.592" v="375" actId="1076"/>
          <ac:picMkLst>
            <pc:docMk/>
            <pc:sldMk cId="2995103100" sldId="257"/>
            <ac:picMk id="8" creationId="{4C5277E0-B712-B98D-2CA3-03A3B5637ACE}"/>
          </ac:picMkLst>
        </pc:picChg>
        <pc:picChg chg="add mod">
          <ac:chgData name="Shubham Jangle" userId="d90b12c594e0f091" providerId="LiveId" clId="{826D93FF-7106-4C65-886D-8385A697770B}" dt="2025-06-11T17:00:56.664" v="462" actId="1036"/>
          <ac:picMkLst>
            <pc:docMk/>
            <pc:sldMk cId="2995103100" sldId="257"/>
            <ac:picMk id="10" creationId="{0624C3E6-9FF1-AD0A-83D3-FBECBE82D64B}"/>
          </ac:picMkLst>
        </pc:picChg>
        <pc:picChg chg="del">
          <ac:chgData name="Shubham Jangle" userId="d90b12c594e0f091" providerId="LiveId" clId="{826D93FF-7106-4C65-886D-8385A697770B}" dt="2025-06-11T06:12:18.435" v="0" actId="478"/>
          <ac:picMkLst>
            <pc:docMk/>
            <pc:sldMk cId="2995103100" sldId="257"/>
            <ac:picMk id="13" creationId="{A70CB57F-DAC5-D8AC-2F2A-E0CE9C3499E2}"/>
          </ac:picMkLst>
        </pc:picChg>
      </pc:sldChg>
      <pc:sldChg chg="modSp del">
        <pc:chgData name="Shubham Jangle" userId="d90b12c594e0f091" providerId="LiveId" clId="{826D93FF-7106-4C65-886D-8385A697770B}" dt="2025-06-11T06:29:39.961" v="251" actId="47"/>
        <pc:sldMkLst>
          <pc:docMk/>
          <pc:sldMk cId="2668525138" sldId="258"/>
        </pc:sldMkLst>
        <pc:spChg chg="mod">
          <ac:chgData name="Shubham Jangle" userId="d90b12c594e0f091" providerId="LiveId" clId="{826D93FF-7106-4C65-886D-8385A697770B}" dt="2025-06-11T06:16:10.733" v="81"/>
          <ac:spMkLst>
            <pc:docMk/>
            <pc:sldMk cId="2668525138" sldId="258"/>
            <ac:spMk id="2" creationId="{C669E677-39A7-7CBA-87F8-41F35089B503}"/>
          </ac:spMkLst>
        </pc:spChg>
      </pc:sldChg>
      <pc:sldChg chg="delSp del mod delAnim">
        <pc:chgData name="Shubham Jangle" userId="d90b12c594e0f091" providerId="LiveId" clId="{826D93FF-7106-4C65-886D-8385A697770B}" dt="2025-06-11T06:29:42.376" v="254" actId="47"/>
        <pc:sldMkLst>
          <pc:docMk/>
          <pc:sldMk cId="2394490284" sldId="259"/>
        </pc:sldMkLst>
        <pc:picChg chg="del">
          <ac:chgData name="Shubham Jangle" userId="d90b12c594e0f091" providerId="LiveId" clId="{826D93FF-7106-4C65-886D-8385A697770B}" dt="2025-06-11T06:21:13.919" v="119" actId="21"/>
          <ac:picMkLst>
            <pc:docMk/>
            <pc:sldMk cId="2394490284" sldId="259"/>
            <ac:picMk id="4" creationId="{17128E76-5A8D-79F7-7DDC-A949726014EF}"/>
          </ac:picMkLst>
        </pc:picChg>
      </pc:sldChg>
      <pc:sldChg chg="del">
        <pc:chgData name="Shubham Jangle" userId="d90b12c594e0f091" providerId="LiveId" clId="{826D93FF-7106-4C65-886D-8385A697770B}" dt="2025-06-11T06:29:44.072" v="256" actId="47"/>
        <pc:sldMkLst>
          <pc:docMk/>
          <pc:sldMk cId="2916574219" sldId="269"/>
        </pc:sldMkLst>
      </pc:sldChg>
      <pc:sldChg chg="modSp del mod">
        <pc:chgData name="Shubham Jangle" userId="d90b12c594e0f091" providerId="LiveId" clId="{826D93FF-7106-4C65-886D-8385A697770B}" dt="2025-06-11T06:29:41.096" v="252" actId="47"/>
        <pc:sldMkLst>
          <pc:docMk/>
          <pc:sldMk cId="3157346612" sldId="270"/>
        </pc:sldMkLst>
        <pc:spChg chg="mod">
          <ac:chgData name="Shubham Jangle" userId="d90b12c594e0f091" providerId="LiveId" clId="{826D93FF-7106-4C65-886D-8385A697770B}" dt="2025-06-11T06:16:10.733" v="81"/>
          <ac:spMkLst>
            <pc:docMk/>
            <pc:sldMk cId="3157346612" sldId="270"/>
            <ac:spMk id="2" creationId="{1D26F8F2-9346-2C5E-28A3-339337A6BBCD}"/>
          </ac:spMkLst>
        </pc:spChg>
      </pc:sldChg>
      <pc:sldChg chg="modSp del">
        <pc:chgData name="Shubham Jangle" userId="d90b12c594e0f091" providerId="LiveId" clId="{826D93FF-7106-4C65-886D-8385A697770B}" dt="2025-06-11T06:29:41.729" v="253" actId="47"/>
        <pc:sldMkLst>
          <pc:docMk/>
          <pc:sldMk cId="1463391070" sldId="271"/>
        </pc:sldMkLst>
        <pc:spChg chg="mod">
          <ac:chgData name="Shubham Jangle" userId="d90b12c594e0f091" providerId="LiveId" clId="{826D93FF-7106-4C65-886D-8385A697770B}" dt="2025-06-11T06:16:10.733" v="81"/>
          <ac:spMkLst>
            <pc:docMk/>
            <pc:sldMk cId="1463391070" sldId="271"/>
            <ac:spMk id="2" creationId="{12489A8B-04FB-DA9C-9F1F-0D8EE60DE2C1}"/>
          </ac:spMkLst>
        </pc:spChg>
      </pc:sldChg>
      <pc:sldChg chg="del">
        <pc:chgData name="Shubham Jangle" userId="d90b12c594e0f091" providerId="LiveId" clId="{826D93FF-7106-4C65-886D-8385A697770B}" dt="2025-06-11T06:29:42.936" v="255" actId="47"/>
        <pc:sldMkLst>
          <pc:docMk/>
          <pc:sldMk cId="1433047962" sldId="272"/>
        </pc:sldMkLst>
      </pc:sldChg>
      <pc:sldChg chg="del">
        <pc:chgData name="Shubham Jangle" userId="d90b12c594e0f091" providerId="LiveId" clId="{826D93FF-7106-4C65-886D-8385A697770B}" dt="2025-06-11T06:29:44.960" v="257" actId="47"/>
        <pc:sldMkLst>
          <pc:docMk/>
          <pc:sldMk cId="3519032116" sldId="273"/>
        </pc:sldMkLst>
      </pc:sldChg>
      <pc:sldChg chg="del">
        <pc:chgData name="Shubham Jangle" userId="d90b12c594e0f091" providerId="LiveId" clId="{826D93FF-7106-4C65-886D-8385A697770B}" dt="2025-06-11T06:29:45.868" v="258" actId="47"/>
        <pc:sldMkLst>
          <pc:docMk/>
          <pc:sldMk cId="207703911" sldId="274"/>
        </pc:sldMkLst>
      </pc:sldChg>
      <pc:sldChg chg="addSp delSp modSp add mod modClrScheme chgLayout">
        <pc:chgData name="Shubham Jangle" userId="d90b12c594e0f091" providerId="LiveId" clId="{826D93FF-7106-4C65-886D-8385A697770B}" dt="2025-06-11T06:35:10.242" v="297" actId="700"/>
        <pc:sldMkLst>
          <pc:docMk/>
          <pc:sldMk cId="2205739136" sldId="276"/>
        </pc:sldMkLst>
        <pc:spChg chg="mod ord">
          <ac:chgData name="Shubham Jangle" userId="d90b12c594e0f091" providerId="LiveId" clId="{826D93FF-7106-4C65-886D-8385A697770B}" dt="2025-06-11T06:35:10.242" v="297" actId="700"/>
          <ac:spMkLst>
            <pc:docMk/>
            <pc:sldMk cId="2205739136" sldId="276"/>
            <ac:spMk id="2" creationId="{17C37A4D-11E2-F85B-ACAB-1ECF1337EC63}"/>
          </ac:spMkLst>
        </pc:spChg>
        <pc:spChg chg="mod ord">
          <ac:chgData name="Shubham Jangle" userId="d90b12c594e0f091" providerId="LiveId" clId="{826D93FF-7106-4C65-886D-8385A697770B}" dt="2025-06-11T06:35:10.242" v="297" actId="700"/>
          <ac:spMkLst>
            <pc:docMk/>
            <pc:sldMk cId="2205739136" sldId="276"/>
            <ac:spMk id="3" creationId="{071D93C4-17A1-979C-92D7-50A281076714}"/>
          </ac:spMkLst>
        </pc:spChg>
        <pc:spChg chg="mod">
          <ac:chgData name="Shubham Jangle" userId="d90b12c594e0f091" providerId="LiveId" clId="{826D93FF-7106-4C65-886D-8385A697770B}" dt="2025-06-11T06:13:01.417" v="15" actId="5793"/>
          <ac:spMkLst>
            <pc:docMk/>
            <pc:sldMk cId="2205739136" sldId="276"/>
            <ac:spMk id="4" creationId="{C69E4CF4-4E13-F078-C070-E3A8196DE295}"/>
          </ac:spMkLst>
        </pc:spChg>
        <pc:spChg chg="add del mod ord">
          <ac:chgData name="Shubham Jangle" userId="d90b12c594e0f091" providerId="LiveId" clId="{826D93FF-7106-4C65-886D-8385A697770B}" dt="2025-06-11T06:34:53.637" v="291" actId="700"/>
          <ac:spMkLst>
            <pc:docMk/>
            <pc:sldMk cId="2205739136" sldId="276"/>
            <ac:spMk id="5" creationId="{C2FCB1B4-190F-5E9F-3026-512071D1476A}"/>
          </ac:spMkLst>
        </pc:spChg>
      </pc:sldChg>
      <pc:sldChg chg="addSp modSp add mod">
        <pc:chgData name="Shubham Jangle" userId="d90b12c594e0f091" providerId="LiveId" clId="{826D93FF-7106-4C65-886D-8385A697770B}" dt="2025-06-11T06:44:06.905" v="403" actId="14100"/>
        <pc:sldMkLst>
          <pc:docMk/>
          <pc:sldMk cId="2195843033" sldId="277"/>
        </pc:sldMkLst>
        <pc:spChg chg="mod">
          <ac:chgData name="Shubham Jangle" userId="d90b12c594e0f091" providerId="LiveId" clId="{826D93FF-7106-4C65-886D-8385A697770B}" dt="2025-06-11T06:14:14.318" v="44"/>
          <ac:spMkLst>
            <pc:docMk/>
            <pc:sldMk cId="2195843033" sldId="277"/>
            <ac:spMk id="2" creationId="{8B3CDF25-65CA-E401-DADC-83C5D2AA6586}"/>
          </ac:spMkLst>
        </pc:spChg>
        <pc:spChg chg="mod">
          <ac:chgData name="Shubham Jangle" userId="d90b12c594e0f091" providerId="LiveId" clId="{826D93FF-7106-4C65-886D-8385A697770B}" dt="2025-06-11T06:44:06.905" v="403" actId="14100"/>
          <ac:spMkLst>
            <pc:docMk/>
            <pc:sldMk cId="2195843033" sldId="277"/>
            <ac:spMk id="3" creationId="{80DD07D5-08C5-D26A-E291-054D48F5126B}"/>
          </ac:spMkLst>
        </pc:spChg>
        <pc:picChg chg="add mod">
          <ac:chgData name="Shubham Jangle" userId="d90b12c594e0f091" providerId="LiveId" clId="{826D93FF-7106-4C65-886D-8385A697770B}" dt="2025-06-11T06:43:55.825" v="401" actId="1076"/>
          <ac:picMkLst>
            <pc:docMk/>
            <pc:sldMk cId="2195843033" sldId="277"/>
            <ac:picMk id="5" creationId="{B8C0FEC2-9C24-811C-981F-AB571C5BB5D7}"/>
          </ac:picMkLst>
        </pc:picChg>
      </pc:sldChg>
      <pc:sldChg chg="new del">
        <pc:chgData name="Shubham Jangle" userId="d90b12c594e0f091" providerId="LiveId" clId="{826D93FF-7106-4C65-886D-8385A697770B}" dt="2025-06-11T06:14:08.082" v="41" actId="680"/>
        <pc:sldMkLst>
          <pc:docMk/>
          <pc:sldMk cId="4259380481" sldId="277"/>
        </pc:sldMkLst>
      </pc:sldChg>
      <pc:sldChg chg="addSp delSp modSp add mod">
        <pc:chgData name="Shubham Jangle" userId="d90b12c594e0f091" providerId="LiveId" clId="{826D93FF-7106-4C65-886D-8385A697770B}" dt="2025-06-11T17:23:16.785" v="478" actId="20577"/>
        <pc:sldMkLst>
          <pc:docMk/>
          <pc:sldMk cId="2138427763" sldId="278"/>
        </pc:sldMkLst>
        <pc:spChg chg="mod">
          <ac:chgData name="Shubham Jangle" userId="d90b12c594e0f091" providerId="LiveId" clId="{826D93FF-7106-4C65-886D-8385A697770B}" dt="2025-06-11T06:15:05.075" v="53"/>
          <ac:spMkLst>
            <pc:docMk/>
            <pc:sldMk cId="2138427763" sldId="278"/>
            <ac:spMk id="2" creationId="{112145D2-8EC8-E9C2-BCEE-33000B7AD123}"/>
          </ac:spMkLst>
        </pc:spChg>
        <pc:spChg chg="add del">
          <ac:chgData name="Shubham Jangle" userId="d90b12c594e0f091" providerId="LiveId" clId="{826D93FF-7106-4C65-886D-8385A697770B}" dt="2025-06-11T06:15:24.442" v="61" actId="478"/>
          <ac:spMkLst>
            <pc:docMk/>
            <pc:sldMk cId="2138427763" sldId="278"/>
            <ac:spMk id="3" creationId="{D34E8726-6500-DD1F-7A07-87EA508AAE1C}"/>
          </ac:spMkLst>
        </pc:spChg>
        <pc:spChg chg="add del mod">
          <ac:chgData name="Shubham Jangle" userId="d90b12c594e0f091" providerId="LiveId" clId="{826D93FF-7106-4C65-886D-8385A697770B}" dt="2025-06-11T06:15:20.363" v="58" actId="478"/>
          <ac:spMkLst>
            <pc:docMk/>
            <pc:sldMk cId="2138427763" sldId="278"/>
            <ac:spMk id="7" creationId="{ADF7629E-AB08-5C92-D452-BE50938F8674}"/>
          </ac:spMkLst>
        </pc:spChg>
        <pc:spChg chg="add">
          <ac:chgData name="Shubham Jangle" userId="d90b12c594e0f091" providerId="LiveId" clId="{826D93FF-7106-4C65-886D-8385A697770B}" dt="2025-06-11T06:15:18.417" v="56"/>
          <ac:spMkLst>
            <pc:docMk/>
            <pc:sldMk cId="2138427763" sldId="278"/>
            <ac:spMk id="9" creationId="{72CED42C-0B75-7A62-956A-CE9B65DB0FF1}"/>
          </ac:spMkLst>
        </pc:spChg>
        <pc:spChg chg="add del mod">
          <ac:chgData name="Shubham Jangle" userId="d90b12c594e0f091" providerId="LiveId" clId="{826D93FF-7106-4C65-886D-8385A697770B}" dt="2025-06-11T06:15:23.235" v="60" actId="478"/>
          <ac:spMkLst>
            <pc:docMk/>
            <pc:sldMk cId="2138427763" sldId="278"/>
            <ac:spMk id="11" creationId="{EA8E717B-9F43-D9AC-E902-0B6900D0582E}"/>
          </ac:spMkLst>
        </pc:spChg>
        <pc:spChg chg="add del mod">
          <ac:chgData name="Shubham Jangle" userId="d90b12c594e0f091" providerId="LiveId" clId="{826D93FF-7106-4C65-886D-8385A697770B}" dt="2025-06-11T06:15:28.083" v="63" actId="478"/>
          <ac:spMkLst>
            <pc:docMk/>
            <pc:sldMk cId="2138427763" sldId="278"/>
            <ac:spMk id="13" creationId="{CE08B265-9F94-5FE8-A20B-9668A10F13A8}"/>
          </ac:spMkLst>
        </pc:spChg>
        <pc:spChg chg="add mod">
          <ac:chgData name="Shubham Jangle" userId="d90b12c594e0f091" providerId="LiveId" clId="{826D93FF-7106-4C65-886D-8385A697770B}" dt="2025-06-11T06:31:36.127" v="264" actId="1076"/>
          <ac:spMkLst>
            <pc:docMk/>
            <pc:sldMk cId="2138427763" sldId="278"/>
            <ac:spMk id="15" creationId="{C7DFA1D7-D3D5-994A-34AC-432BA1ED72C4}"/>
          </ac:spMkLst>
        </pc:spChg>
        <pc:graphicFrameChg chg="add mod">
          <ac:chgData name="Shubham Jangle" userId="d90b12c594e0f091" providerId="LiveId" clId="{826D93FF-7106-4C65-886D-8385A697770B}" dt="2025-06-11T06:15:19.944" v="57"/>
          <ac:graphicFrameMkLst>
            <pc:docMk/>
            <pc:sldMk cId="2138427763" sldId="278"/>
            <ac:graphicFrameMk id="8" creationId="{9C3E6EED-5E0A-A5F1-81A9-B433CD46C6A1}"/>
          </ac:graphicFrameMkLst>
        </pc:graphicFrameChg>
        <pc:graphicFrameChg chg="add mod modGraphic">
          <ac:chgData name="Shubham Jangle" userId="d90b12c594e0f091" providerId="LiveId" clId="{826D93FF-7106-4C65-886D-8385A697770B}" dt="2025-06-11T17:23:16.785" v="478" actId="20577"/>
          <ac:graphicFrameMkLst>
            <pc:docMk/>
            <pc:sldMk cId="2138427763" sldId="278"/>
            <ac:graphicFrameMk id="14" creationId="{80602615-728B-5C1E-D79C-441CC195FED5}"/>
          </ac:graphicFrameMkLst>
        </pc:graphicFrameChg>
        <pc:picChg chg="del">
          <ac:chgData name="Shubham Jangle" userId="d90b12c594e0f091" providerId="LiveId" clId="{826D93FF-7106-4C65-886D-8385A697770B}" dt="2025-06-11T06:15:13.373" v="54" actId="478"/>
          <ac:picMkLst>
            <pc:docMk/>
            <pc:sldMk cId="2138427763" sldId="278"/>
            <ac:picMk id="5" creationId="{4A1B7369-0314-B3A7-457A-AE4B43E17728}"/>
          </ac:picMkLst>
        </pc:picChg>
        <pc:picChg chg="add mod">
          <ac:chgData name="Shubham Jangle" userId="d90b12c594e0f091" providerId="LiveId" clId="{826D93FF-7106-4C65-886D-8385A697770B}" dt="2025-06-11T06:19:29.647" v="102" actId="1076"/>
          <ac:picMkLst>
            <pc:docMk/>
            <pc:sldMk cId="2138427763" sldId="278"/>
            <ac:picMk id="17" creationId="{160D1D79-4671-32CF-2E83-18308E97384E}"/>
          </ac:picMkLst>
        </pc:picChg>
      </pc:sldChg>
      <pc:sldChg chg="new del">
        <pc:chgData name="Shubham Jangle" userId="d90b12c594e0f091" providerId="LiveId" clId="{826D93FF-7106-4C65-886D-8385A697770B}" dt="2025-06-11T06:20:33.723" v="114" actId="680"/>
        <pc:sldMkLst>
          <pc:docMk/>
          <pc:sldMk cId="2587873895" sldId="279"/>
        </pc:sldMkLst>
      </pc:sldChg>
      <pc:sldChg chg="addSp delSp modSp new mod delAnim modAnim">
        <pc:chgData name="Shubham Jangle" userId="d90b12c594e0f091" providerId="LiveId" clId="{826D93FF-7106-4C65-886D-8385A697770B}" dt="2025-06-11T06:35:26.124" v="302"/>
        <pc:sldMkLst>
          <pc:docMk/>
          <pc:sldMk cId="3100014018" sldId="279"/>
        </pc:sldMkLst>
        <pc:spChg chg="mod">
          <ac:chgData name="Shubham Jangle" userId="d90b12c594e0f091" providerId="LiveId" clId="{826D93FF-7106-4C65-886D-8385A697770B}" dt="2025-06-11T06:35:26.124" v="302"/>
          <ac:spMkLst>
            <pc:docMk/>
            <pc:sldMk cId="3100014018" sldId="279"/>
            <ac:spMk id="2" creationId="{FC64EB4A-98E4-111E-A8E6-9B321FD1F7E6}"/>
          </ac:spMkLst>
        </pc:spChg>
        <pc:spChg chg="mod">
          <ac:chgData name="Shubham Jangle" userId="d90b12c594e0f091" providerId="LiveId" clId="{826D93FF-7106-4C65-886D-8385A697770B}" dt="2025-06-11T06:32:00.033" v="269" actId="14100"/>
          <ac:spMkLst>
            <pc:docMk/>
            <pc:sldMk cId="3100014018" sldId="279"/>
            <ac:spMk id="3" creationId="{9D6E608E-DE72-9C8C-7327-6B78C01E797F}"/>
          </ac:spMkLst>
        </pc:spChg>
        <pc:picChg chg="add del mod">
          <ac:chgData name="Shubham Jangle" userId="d90b12c594e0f091" providerId="LiveId" clId="{826D93FF-7106-4C65-886D-8385A697770B}" dt="2025-06-11T06:23:52.974" v="138" actId="478"/>
          <ac:picMkLst>
            <pc:docMk/>
            <pc:sldMk cId="3100014018" sldId="279"/>
            <ac:picMk id="4" creationId="{17128E76-5A8D-79F7-7DDC-A949726014EF}"/>
          </ac:picMkLst>
        </pc:picChg>
      </pc:sldChg>
      <pc:sldChg chg="modSp add mod">
        <pc:chgData name="Shubham Jangle" userId="d90b12c594e0f091" providerId="LiveId" clId="{826D93FF-7106-4C65-886D-8385A697770B}" dt="2025-06-11T16:23:19.112" v="427" actId="1076"/>
        <pc:sldMkLst>
          <pc:docMk/>
          <pc:sldMk cId="4003924930" sldId="280"/>
        </pc:sldMkLst>
        <pc:spChg chg="mod">
          <ac:chgData name="Shubham Jangle" userId="d90b12c594e0f091" providerId="LiveId" clId="{826D93FF-7106-4C65-886D-8385A697770B}" dt="2025-06-11T06:38:06.540" v="353" actId="20577"/>
          <ac:spMkLst>
            <pc:docMk/>
            <pc:sldMk cId="4003924930" sldId="280"/>
            <ac:spMk id="2" creationId="{FC64EB4A-98E4-111E-A8E6-9B321FD1F7E6}"/>
          </ac:spMkLst>
        </pc:spChg>
        <pc:spChg chg="mod">
          <ac:chgData name="Shubham Jangle" userId="d90b12c594e0f091" providerId="LiveId" clId="{826D93FF-7106-4C65-886D-8385A697770B}" dt="2025-06-11T16:23:17.246" v="426" actId="1076"/>
          <ac:spMkLst>
            <pc:docMk/>
            <pc:sldMk cId="4003924930" sldId="280"/>
            <ac:spMk id="3" creationId="{9D6E608E-DE72-9C8C-7327-6B78C01E797F}"/>
          </ac:spMkLst>
        </pc:spChg>
        <pc:picChg chg="mod">
          <ac:chgData name="Shubham Jangle" userId="d90b12c594e0f091" providerId="LiveId" clId="{826D93FF-7106-4C65-886D-8385A697770B}" dt="2025-06-11T16:23:19.112" v="427" actId="1076"/>
          <ac:picMkLst>
            <pc:docMk/>
            <pc:sldMk cId="4003924930" sldId="280"/>
            <ac:picMk id="4" creationId="{17128E76-5A8D-79F7-7DDC-A949726014EF}"/>
          </ac:picMkLst>
        </pc:picChg>
      </pc:sldChg>
      <pc:sldChg chg="addSp delSp modSp add del mod delAnim">
        <pc:chgData name="Shubham Jangle" userId="d90b12c594e0f091" providerId="LiveId" clId="{826D93FF-7106-4C65-886D-8385A697770B}" dt="2025-06-11T06:37:59.561" v="347" actId="2696"/>
        <pc:sldMkLst>
          <pc:docMk/>
          <pc:sldMk cId="3142498347" sldId="281"/>
        </pc:sldMkLst>
        <pc:spChg chg="mod">
          <ac:chgData name="Shubham Jangle" userId="d90b12c594e0f091" providerId="LiveId" clId="{826D93FF-7106-4C65-886D-8385A697770B}" dt="2025-06-11T06:35:26.124" v="302"/>
          <ac:spMkLst>
            <pc:docMk/>
            <pc:sldMk cId="3142498347" sldId="281"/>
            <ac:spMk id="2" creationId="{FC64EB4A-98E4-111E-A8E6-9B321FD1F7E6}"/>
          </ac:spMkLst>
        </pc:spChg>
        <pc:spChg chg="mod">
          <ac:chgData name="Shubham Jangle" userId="d90b12c594e0f091" providerId="LiveId" clId="{826D93FF-7106-4C65-886D-8385A697770B}" dt="2025-06-11T06:33:00.725" v="276"/>
          <ac:spMkLst>
            <pc:docMk/>
            <pc:sldMk cId="3142498347" sldId="281"/>
            <ac:spMk id="3" creationId="{9D6E608E-DE72-9C8C-7327-6B78C01E797F}"/>
          </ac:spMkLst>
        </pc:spChg>
        <pc:spChg chg="add del mod">
          <ac:chgData name="Shubham Jangle" userId="d90b12c594e0f091" providerId="LiveId" clId="{826D93FF-7106-4C65-886D-8385A697770B}" dt="2025-06-11T06:24:28.476" v="152"/>
          <ac:spMkLst>
            <pc:docMk/>
            <pc:sldMk cId="3142498347" sldId="281"/>
            <ac:spMk id="5" creationId="{8FF94DDF-82CD-2AAB-6152-7BB3DACB690B}"/>
          </ac:spMkLst>
        </pc:spChg>
        <pc:picChg chg="del">
          <ac:chgData name="Shubham Jangle" userId="d90b12c594e0f091" providerId="LiveId" clId="{826D93FF-7106-4C65-886D-8385A697770B}" dt="2025-06-11T06:24:37.403" v="153" actId="478"/>
          <ac:picMkLst>
            <pc:docMk/>
            <pc:sldMk cId="3142498347" sldId="281"/>
            <ac:picMk id="4" creationId="{17128E76-5A8D-79F7-7DDC-A949726014EF}"/>
          </ac:picMkLst>
        </pc:picChg>
      </pc:sldChg>
      <pc:sldChg chg="addSp delSp modSp add mod">
        <pc:chgData name="Shubham Jangle" userId="d90b12c594e0f091" providerId="LiveId" clId="{826D93FF-7106-4C65-886D-8385A697770B}" dt="2025-06-11T17:28:23.159" v="509" actId="20577"/>
        <pc:sldMkLst>
          <pc:docMk/>
          <pc:sldMk cId="1960367050" sldId="282"/>
        </pc:sldMkLst>
        <pc:spChg chg="mod">
          <ac:chgData name="Shubham Jangle" userId="d90b12c594e0f091" providerId="LiveId" clId="{826D93FF-7106-4C65-886D-8385A697770B}" dt="2025-06-11T06:27:59.365" v="230" actId="1076"/>
          <ac:spMkLst>
            <pc:docMk/>
            <pc:sldMk cId="1960367050" sldId="282"/>
            <ac:spMk id="2" creationId="{0C048615-FDA3-F24D-406B-9336BFB94AC7}"/>
          </ac:spMkLst>
        </pc:spChg>
        <pc:spChg chg="mod">
          <ac:chgData name="Shubham Jangle" userId="d90b12c594e0f091" providerId="LiveId" clId="{826D93FF-7106-4C65-886D-8385A697770B}" dt="2025-06-11T17:28:23.159" v="509" actId="20577"/>
          <ac:spMkLst>
            <pc:docMk/>
            <pc:sldMk cId="1960367050" sldId="282"/>
            <ac:spMk id="3" creationId="{742B62F5-BD09-6ED2-0B42-B1D2516C7B1C}"/>
          </ac:spMkLst>
        </pc:spChg>
        <pc:spChg chg="add">
          <ac:chgData name="Shubham Jangle" userId="d90b12c594e0f091" providerId="LiveId" clId="{826D93FF-7106-4C65-886D-8385A697770B}" dt="2025-06-11T06:25:17.922" v="161"/>
          <ac:spMkLst>
            <pc:docMk/>
            <pc:sldMk cId="1960367050" sldId="282"/>
            <ac:spMk id="4" creationId="{4AEBD0CD-A36E-4CC0-4D40-FF7E3293D1D8}"/>
          </ac:spMkLst>
        </pc:spChg>
        <pc:spChg chg="add del mod">
          <ac:chgData name="Shubham Jangle" userId="d90b12c594e0f091" providerId="LiveId" clId="{826D93FF-7106-4C65-886D-8385A697770B}" dt="2025-06-11T06:26:17.154" v="191"/>
          <ac:spMkLst>
            <pc:docMk/>
            <pc:sldMk cId="1960367050" sldId="282"/>
            <ac:spMk id="5" creationId="{255F6C09-4490-781B-225F-CE782FA186E1}"/>
          </ac:spMkLst>
        </pc:spChg>
        <pc:spChg chg="add mod">
          <ac:chgData name="Shubham Jangle" userId="d90b12c594e0f091" providerId="LiveId" clId="{826D93FF-7106-4C65-886D-8385A697770B}" dt="2025-06-11T06:38:52.394" v="360" actId="1076"/>
          <ac:spMkLst>
            <pc:docMk/>
            <pc:sldMk cId="1960367050" sldId="282"/>
            <ac:spMk id="7" creationId="{8576FF5B-A1C5-236D-F970-55952D9914D2}"/>
          </ac:spMkLst>
        </pc:spChg>
      </pc:sldChg>
      <pc:sldChg chg="delSp modSp add mod">
        <pc:chgData name="Shubham Jangle" userId="d90b12c594e0f091" providerId="LiveId" clId="{826D93FF-7106-4C65-886D-8385A697770B}" dt="2025-06-11T06:39:00.149" v="362" actId="20577"/>
        <pc:sldMkLst>
          <pc:docMk/>
          <pc:sldMk cId="3751895345" sldId="283"/>
        </pc:sldMkLst>
        <pc:spChg chg="mod">
          <ac:chgData name="Shubham Jangle" userId="d90b12c594e0f091" providerId="LiveId" clId="{826D93FF-7106-4C65-886D-8385A697770B}" dt="2025-06-11T06:28:41.467" v="238"/>
          <ac:spMkLst>
            <pc:docMk/>
            <pc:sldMk cId="3751895345" sldId="283"/>
            <ac:spMk id="2" creationId="{62CE0F97-B73B-9E83-41A7-F061F245FBE1}"/>
          </ac:spMkLst>
        </pc:spChg>
        <pc:spChg chg="mod">
          <ac:chgData name="Shubham Jangle" userId="d90b12c594e0f091" providerId="LiveId" clId="{826D93FF-7106-4C65-886D-8385A697770B}" dt="2025-06-11T06:39:00.149" v="362" actId="20577"/>
          <ac:spMkLst>
            <pc:docMk/>
            <pc:sldMk cId="3751895345" sldId="283"/>
            <ac:spMk id="3" creationId="{C04E84AB-BC80-CAE7-EC41-2C56167E05D2}"/>
          </ac:spMkLst>
        </pc:spChg>
        <pc:spChg chg="del mod">
          <ac:chgData name="Shubham Jangle" userId="d90b12c594e0f091" providerId="LiveId" clId="{826D93FF-7106-4C65-886D-8385A697770B}" dt="2025-06-11T06:28:51.278" v="240" actId="478"/>
          <ac:spMkLst>
            <pc:docMk/>
            <pc:sldMk cId="3751895345" sldId="283"/>
            <ac:spMk id="7" creationId="{C6407263-DAC9-41FA-C256-AFC228148B2F}"/>
          </ac:spMkLst>
        </pc:spChg>
      </pc:sldChg>
      <pc:sldChg chg="modSp add mod">
        <pc:chgData name="Shubham Jangle" userId="d90b12c594e0f091" providerId="LiveId" clId="{826D93FF-7106-4C65-886D-8385A697770B}" dt="2025-06-11T06:34:21.074" v="287"/>
        <pc:sldMkLst>
          <pc:docMk/>
          <pc:sldMk cId="1480789737" sldId="284"/>
        </pc:sldMkLst>
        <pc:spChg chg="mod">
          <ac:chgData name="Shubham Jangle" userId="d90b12c594e0f091" providerId="LiveId" clId="{826D93FF-7106-4C65-886D-8385A697770B}" dt="2025-06-11T06:29:02.245" v="244"/>
          <ac:spMkLst>
            <pc:docMk/>
            <pc:sldMk cId="1480789737" sldId="284"/>
            <ac:spMk id="2" creationId="{8288F0C5-7359-908B-601E-A667171569C3}"/>
          </ac:spMkLst>
        </pc:spChg>
        <pc:spChg chg="mod">
          <ac:chgData name="Shubham Jangle" userId="d90b12c594e0f091" providerId="LiveId" clId="{826D93FF-7106-4C65-886D-8385A697770B}" dt="2025-06-11T06:34:21.074" v="287"/>
          <ac:spMkLst>
            <pc:docMk/>
            <pc:sldMk cId="1480789737" sldId="284"/>
            <ac:spMk id="3" creationId="{545E43B1-1825-972E-8016-98C525A4F628}"/>
          </ac:spMkLst>
        </pc:spChg>
      </pc:sldChg>
      <pc:sldChg chg="modSp add mod">
        <pc:chgData name="Shubham Jangle" userId="d90b12c594e0f091" providerId="LiveId" clId="{826D93FF-7106-4C65-886D-8385A697770B}" dt="2025-06-11T16:24:05.716" v="432" actId="1076"/>
        <pc:sldMkLst>
          <pc:docMk/>
          <pc:sldMk cId="2361393718" sldId="285"/>
        </pc:sldMkLst>
        <pc:spChg chg="mod">
          <ac:chgData name="Shubham Jangle" userId="d90b12c594e0f091" providerId="LiveId" clId="{826D93FF-7106-4C65-886D-8385A697770B}" dt="2025-06-11T06:29:18.796" v="248"/>
          <ac:spMkLst>
            <pc:docMk/>
            <pc:sldMk cId="2361393718" sldId="285"/>
            <ac:spMk id="2" creationId="{1AC9B684-0586-A8BD-EB3E-E156DCF3A5B8}"/>
          </ac:spMkLst>
        </pc:spChg>
        <pc:spChg chg="mod">
          <ac:chgData name="Shubham Jangle" userId="d90b12c594e0f091" providerId="LiveId" clId="{826D93FF-7106-4C65-886D-8385A697770B}" dt="2025-06-11T16:24:05.716" v="432" actId="1076"/>
          <ac:spMkLst>
            <pc:docMk/>
            <pc:sldMk cId="2361393718" sldId="285"/>
            <ac:spMk id="3" creationId="{3CD4C0CC-2468-BF01-213A-EFF1D0F4D850}"/>
          </ac:spMkLst>
        </pc:spChg>
      </pc:sldChg>
      <pc:sldChg chg="modSp new del mod">
        <pc:chgData name="Shubham Jangle" userId="d90b12c594e0f091" providerId="LiveId" clId="{826D93FF-7106-4C65-886D-8385A697770B}" dt="2025-06-11T06:36:19.968" v="316" actId="680"/>
        <pc:sldMkLst>
          <pc:docMk/>
          <pc:sldMk cId="195124979" sldId="286"/>
        </pc:sldMkLst>
        <pc:spChg chg="mod">
          <ac:chgData name="Shubham Jangle" userId="d90b12c594e0f091" providerId="LiveId" clId="{826D93FF-7106-4C65-886D-8385A697770B}" dt="2025-06-11T06:36:19.768" v="315"/>
          <ac:spMkLst>
            <pc:docMk/>
            <pc:sldMk cId="195124979" sldId="286"/>
            <ac:spMk id="2" creationId="{ABC4AA44-D0B1-9A2E-12FB-03E096210CC5}"/>
          </ac:spMkLst>
        </pc:spChg>
        <pc:spChg chg="mod">
          <ac:chgData name="Shubham Jangle" userId="d90b12c594e0f091" providerId="LiveId" clId="{826D93FF-7106-4C65-886D-8385A697770B}" dt="2025-06-11T06:36:19.362" v="313"/>
          <ac:spMkLst>
            <pc:docMk/>
            <pc:sldMk cId="195124979" sldId="286"/>
            <ac:spMk id="3" creationId="{C56DAA37-30BB-3929-F629-C1A9682099FC}"/>
          </ac:spMkLst>
        </pc:spChg>
      </pc:sldChg>
      <pc:sldChg chg="new del">
        <pc:chgData name="Shubham Jangle" userId="d90b12c594e0f091" providerId="LiveId" clId="{826D93FF-7106-4C65-886D-8385A697770B}" dt="2025-06-11T06:34:42.155" v="289" actId="680"/>
        <pc:sldMkLst>
          <pc:docMk/>
          <pc:sldMk cId="1829631261" sldId="286"/>
        </pc:sldMkLst>
      </pc:sldChg>
      <pc:sldChg chg="addSp delSp modSp add del mod delAnim modAnim">
        <pc:chgData name="Shubham Jangle" userId="d90b12c594e0f091" providerId="LiveId" clId="{826D93FF-7106-4C65-886D-8385A697770B}" dt="2025-06-11T16:30:50.018" v="458" actId="1076"/>
        <pc:sldMkLst>
          <pc:docMk/>
          <pc:sldMk cId="2511836893" sldId="286"/>
        </pc:sldMkLst>
        <pc:spChg chg="mod">
          <ac:chgData name="Shubham Jangle" userId="d90b12c594e0f091" providerId="LiveId" clId="{826D93FF-7106-4C65-886D-8385A697770B}" dt="2025-06-11T16:20:28.369" v="407" actId="20577"/>
          <ac:spMkLst>
            <pc:docMk/>
            <pc:sldMk cId="2511836893" sldId="286"/>
            <ac:spMk id="2" creationId="{FC64EB4A-98E4-111E-A8E6-9B321FD1F7E6}"/>
          </ac:spMkLst>
        </pc:spChg>
        <pc:spChg chg="mod">
          <ac:chgData name="Shubham Jangle" userId="d90b12c594e0f091" providerId="LiveId" clId="{826D93FF-7106-4C65-886D-8385A697770B}" dt="2025-06-11T16:30:43.161" v="457" actId="1076"/>
          <ac:spMkLst>
            <pc:docMk/>
            <pc:sldMk cId="2511836893" sldId="286"/>
            <ac:spMk id="3" creationId="{9D6E608E-DE72-9C8C-7327-6B78C01E797F}"/>
          </ac:spMkLst>
        </pc:spChg>
        <pc:spChg chg="add">
          <ac:chgData name="Shubham Jangle" userId="d90b12c594e0f091" providerId="LiveId" clId="{826D93FF-7106-4C65-886D-8385A697770B}" dt="2025-06-11T16:30:03.119" v="435"/>
          <ac:spMkLst>
            <pc:docMk/>
            <pc:sldMk cId="2511836893" sldId="286"/>
            <ac:spMk id="6" creationId="{1AD0FBEB-A665-865B-AED2-7E541F52ED60}"/>
          </ac:spMkLst>
        </pc:spChg>
        <pc:spChg chg="add del mod">
          <ac:chgData name="Shubham Jangle" userId="d90b12c594e0f091" providerId="LiveId" clId="{826D93FF-7106-4C65-886D-8385A697770B}" dt="2025-06-11T16:30:09.498" v="440"/>
          <ac:spMkLst>
            <pc:docMk/>
            <pc:sldMk cId="2511836893" sldId="286"/>
            <ac:spMk id="7" creationId="{057B8E16-FF7B-38A8-3C32-9B5894440501}"/>
          </ac:spMkLst>
        </pc:spChg>
        <pc:picChg chg="del">
          <ac:chgData name="Shubham Jangle" userId="d90b12c594e0f091" providerId="LiveId" clId="{826D93FF-7106-4C65-886D-8385A697770B}" dt="2025-06-11T16:20:35.376" v="411" actId="478"/>
          <ac:picMkLst>
            <pc:docMk/>
            <pc:sldMk cId="2511836893" sldId="286"/>
            <ac:picMk id="4" creationId="{17128E76-5A8D-79F7-7DDC-A949726014EF}"/>
          </ac:picMkLst>
        </pc:picChg>
        <pc:picChg chg="add mod">
          <ac:chgData name="Shubham Jangle" userId="d90b12c594e0f091" providerId="LiveId" clId="{826D93FF-7106-4C65-886D-8385A697770B}" dt="2025-06-11T16:30:50.018" v="458" actId="1076"/>
          <ac:picMkLst>
            <pc:docMk/>
            <pc:sldMk cId="2511836893" sldId="286"/>
            <ac:picMk id="4" creationId="{7E8E88AC-A8DF-CA81-5B8E-12728B9EA017}"/>
          </ac:picMkLst>
        </pc:picChg>
        <pc:picChg chg="add del mod">
          <ac:chgData name="Shubham Jangle" userId="d90b12c594e0f091" providerId="LiveId" clId="{826D93FF-7106-4C65-886D-8385A697770B}" dt="2025-06-11T16:23:03.063" v="417" actId="478"/>
          <ac:picMkLst>
            <pc:docMk/>
            <pc:sldMk cId="2511836893" sldId="286"/>
            <ac:picMk id="5" creationId="{BFCC926A-08E1-694F-0707-ECBB4E182072}"/>
          </ac:picMkLst>
        </pc:picChg>
      </pc:sldChg>
      <pc:sldChg chg="new del">
        <pc:chgData name="Shubham Jangle" userId="d90b12c594e0f091" providerId="LiveId" clId="{826D93FF-7106-4C65-886D-8385A697770B}" dt="2025-06-11T06:37:07.002" v="318" actId="680"/>
        <pc:sldMkLst>
          <pc:docMk/>
          <pc:sldMk cId="3087211380" sldId="286"/>
        </pc:sldMkLst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D51537-C732-4003-96F4-3D97AEC9957A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C0E20E-988E-4CC1-A041-EF1CEDDB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918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0E20E-988E-4CC1-A041-EF1CEDDBA81D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9967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A7C5E0-C394-473A-A529-3ABA233757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C344F6-8DF5-0ABB-0253-A9C4DBC881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8FDB6E-48A7-4331-6CFF-87BC7F42A6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530E9-C3B2-5D12-1155-94A87E75CC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0E20E-988E-4CC1-A041-EF1CEDDBA81D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0178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1E7FF-97C5-EC0A-28D1-9014592B4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DDA4C5-77C4-48BD-AD8A-44469C89EA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801580-6D21-4CBE-5453-0DE20EF922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7C74B5-21E7-1685-3E34-F7C4B9210A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0E20E-988E-4CC1-A041-EF1CEDDBA81D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4964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C1223C-71A1-789D-17FC-0767940C0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766ED8-7F71-35E6-0B24-BDFD8107EB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A776D9-9B62-C17C-3790-A172EC275E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F39FA3-D3B8-49F6-335A-25E899F7A9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0E20E-988E-4CC1-A041-EF1CEDDBA81D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215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8314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05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220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605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9794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3064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601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7463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7396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8919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6128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58F45E5-5DD5-4AA3-8CE6-65732D7F9E59}" type="datetimeFigureOut">
              <a:rPr lang="en-IN" smtClean="0"/>
              <a:t>11-06-2025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CA59901-33EA-417F-994A-481C8F19A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6069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37FE6-BD9B-147C-2168-3C4C1534CE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434974"/>
            <a:ext cx="8991600" cy="1645920"/>
          </a:xfrm>
        </p:spPr>
        <p:txBody>
          <a:bodyPr>
            <a:normAutofit/>
          </a:bodyPr>
          <a:lstStyle/>
          <a:p>
            <a:r>
              <a:rPr lang="en-IN" b="1" dirty="0"/>
              <a:t>Spider Robot (Scouting Robot)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B6673C3-4E51-BD58-88BA-747D9CF647A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8355290" y="4583296"/>
            <a:ext cx="239039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Shubham Jangle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Shubham Dehrgave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Soumya Jyoti Mondal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938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34BB05-9C31-7A9B-354C-1AF878EF1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E0F97-B73B-9E83-41A7-F061F245F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69521"/>
            <a:ext cx="7729728" cy="1188720"/>
          </a:xfrm>
        </p:spPr>
        <p:txBody>
          <a:bodyPr/>
          <a:lstStyle/>
          <a:p>
            <a:r>
              <a:rPr lang="en-IN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E84AB-BC80-CAE7-EC41-2C56167E0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077119"/>
            <a:ext cx="7773157" cy="46889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Next Steps</a:t>
            </a:r>
          </a:p>
          <a:p>
            <a:pPr marL="0" indent="0">
              <a:buNone/>
            </a:pPr>
            <a:endParaRPr lang="en-US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chemeClr val="tx1"/>
                </a:solidFill>
              </a:rPr>
              <a:t>Integrate </a:t>
            </a:r>
            <a:r>
              <a:rPr lang="en-US" altLang="en-US" b="1" dirty="0">
                <a:solidFill>
                  <a:schemeClr val="tx1"/>
                </a:solidFill>
              </a:rPr>
              <a:t>ultrasonic sensor</a:t>
            </a:r>
            <a:r>
              <a:rPr lang="en-US" altLang="en-US" dirty="0">
                <a:solidFill>
                  <a:schemeClr val="tx1"/>
                </a:solidFill>
              </a:rPr>
              <a:t> for obstacle detection (avoidance or climbing logic)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chemeClr val="tx1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chemeClr val="tx1"/>
                </a:solidFill>
              </a:rPr>
              <a:t>Add </a:t>
            </a:r>
            <a:r>
              <a:rPr lang="en-US" altLang="en-US" b="1" dirty="0">
                <a:solidFill>
                  <a:schemeClr val="tx1"/>
                </a:solidFill>
              </a:rPr>
              <a:t>gyroscope and IMU</a:t>
            </a:r>
            <a:r>
              <a:rPr lang="en-US" altLang="en-US" dirty="0">
                <a:solidFill>
                  <a:schemeClr val="tx1"/>
                </a:solidFill>
              </a:rPr>
              <a:t> for better stability and terrain adaptation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chemeClr val="tx1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chemeClr val="tx1"/>
                </a:solidFill>
              </a:rPr>
              <a:t>Incorporate </a:t>
            </a:r>
            <a:r>
              <a:rPr lang="en-US" altLang="en-US" b="1" dirty="0">
                <a:solidFill>
                  <a:schemeClr val="tx1"/>
                </a:solidFill>
              </a:rPr>
              <a:t>autonomous navigation</a:t>
            </a:r>
            <a:r>
              <a:rPr lang="en-US" altLang="en-US" dirty="0">
                <a:solidFill>
                  <a:schemeClr val="tx1"/>
                </a:solidFill>
              </a:rPr>
              <a:t> using A* or SLAM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chemeClr val="tx1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chemeClr val="tx1"/>
                </a:solidFill>
              </a:rPr>
              <a:t>Improve power efficiency with smarter gait transitions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chemeClr val="tx1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chemeClr val="tx1"/>
                </a:solidFill>
              </a:rPr>
              <a:t>Implement camera-based object/person detection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89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3E101-6CDF-CE79-453B-FB4AB17CF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9B684-0586-A8BD-EB3E-E156DCF3A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69521"/>
            <a:ext cx="7729728" cy="1188720"/>
          </a:xfrm>
        </p:spPr>
        <p:txBody>
          <a:bodyPr/>
          <a:lstStyle/>
          <a:p>
            <a:r>
              <a:rPr lang="en-IN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4C0CC-2468-BF01-213A-EFF1D0F4D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077119"/>
            <a:ext cx="7773157" cy="46889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Current Constraints</a:t>
            </a:r>
          </a:p>
          <a:p>
            <a:r>
              <a:rPr lang="en-US" dirty="0"/>
              <a:t>Servo torque too low for climbing</a:t>
            </a:r>
          </a:p>
          <a:p>
            <a:r>
              <a:rPr lang="en-US" dirty="0"/>
              <a:t>No feedback loop (open-loop system)</a:t>
            </a:r>
          </a:p>
          <a:p>
            <a:r>
              <a:rPr lang="en-US" dirty="0"/>
              <a:t>Battery heating over time</a:t>
            </a:r>
          </a:p>
          <a:p>
            <a:r>
              <a:rPr lang="en-US" dirty="0"/>
              <a:t>Predefined gait only — no adaptive terrain sensing</a:t>
            </a:r>
          </a:p>
        </p:txBody>
      </p:sp>
    </p:spTree>
    <p:extLst>
      <p:ext uri="{BB962C8B-B14F-4D97-AF65-F5344CB8AC3E}">
        <p14:creationId xmlns:p14="http://schemas.microsoft.com/office/powerpoint/2010/main" val="2361393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03544-D2E1-A0AA-AC7D-A9B60F8B5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8F0C5-7359-908B-601E-A66717156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69521"/>
            <a:ext cx="7729728" cy="1188720"/>
          </a:xfrm>
        </p:spPr>
        <p:txBody>
          <a:bodyPr/>
          <a:lstStyle/>
          <a:p>
            <a:r>
              <a:rPr lang="en-IN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E43B1-1825-972E-8016-98C525A4F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077119"/>
            <a:ext cx="7773157" cy="46889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Summary</a:t>
            </a:r>
          </a:p>
          <a:p>
            <a:r>
              <a:rPr lang="en-US" dirty="0"/>
              <a:t>A functional 12-DOF spider robot was successfully designed, built, and demonstrated.</a:t>
            </a:r>
          </a:p>
          <a:p>
            <a:r>
              <a:rPr lang="en-US" dirty="0"/>
              <a:t>The robot can execute saved pose sequences and stream video over WiFi.</a:t>
            </a:r>
          </a:p>
          <a:p>
            <a:r>
              <a:rPr lang="en-US" dirty="0"/>
              <a:t>The legged design allows traversal over uneven terrain unsuitable for wheeled robots.</a:t>
            </a:r>
          </a:p>
          <a:p>
            <a:r>
              <a:rPr lang="en-US" dirty="0"/>
              <a:t>GUI and pose system enables easy extension and future testing</a:t>
            </a:r>
          </a:p>
        </p:txBody>
      </p:sp>
    </p:spTree>
    <p:extLst>
      <p:ext uri="{BB962C8B-B14F-4D97-AF65-F5344CB8AC3E}">
        <p14:creationId xmlns:p14="http://schemas.microsoft.com/office/powerpoint/2010/main" val="1480789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06497-6E0D-0508-B854-A73E132F5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606040"/>
            <a:ext cx="8991600" cy="1645920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95963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96447-5BEA-D760-A914-BEF2121B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8085"/>
            <a:ext cx="7729728" cy="1188720"/>
          </a:xfrm>
        </p:spPr>
        <p:txBody>
          <a:bodyPr/>
          <a:lstStyle/>
          <a:p>
            <a:r>
              <a:rPr lang="en-IN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45097-3D91-0A5E-72CB-2544762BC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5" y="2462022"/>
            <a:ext cx="7772835" cy="40131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Why Build a Spider Robot?</a:t>
            </a:r>
          </a:p>
          <a:p>
            <a:r>
              <a:rPr lang="en-US" dirty="0"/>
              <a:t>In natural disasters like earthquakes or gas leaks, rescue areas become inaccessible to wheeled robots.</a:t>
            </a:r>
          </a:p>
          <a:p>
            <a:r>
              <a:rPr lang="en-US" dirty="0"/>
              <a:t>Spiders inspire biomimetic design for their flexibility and multi-leg control.</a:t>
            </a:r>
          </a:p>
          <a:p>
            <a:r>
              <a:rPr lang="en-US" dirty="0"/>
              <a:t>Our robot is intended for hazardous terrain surveillance.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624C3E6-9FF1-AD0A-83D3-FBECBE82D64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443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03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326EB6-F885-3AFF-BC55-B20E6298D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37A4D-11E2-F85B-ACAB-1ECF1337E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8085"/>
            <a:ext cx="7729728" cy="1188720"/>
          </a:xfrm>
        </p:spPr>
        <p:txBody>
          <a:bodyPr/>
          <a:lstStyle/>
          <a:p>
            <a:r>
              <a:rPr lang="en-IN" dirty="0"/>
              <a:t>Objective and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D93C4-17A1-979C-92D7-50A281076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5" y="2151779"/>
            <a:ext cx="7729727" cy="40131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b="1" dirty="0"/>
              <a:t>Project Objective</a:t>
            </a:r>
          </a:p>
          <a:p>
            <a:r>
              <a:rPr lang="en-US" dirty="0"/>
              <a:t>To create a mobile, legged robot capable of navigating cluttered environments and capturing live surveillance data.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Benefits</a:t>
            </a:r>
          </a:p>
          <a:p>
            <a:r>
              <a:rPr lang="en-US" dirty="0"/>
              <a:t>Enhanced mobility compared to wheeled/tracked robots.</a:t>
            </a:r>
          </a:p>
          <a:p>
            <a:r>
              <a:rPr lang="en-US" dirty="0"/>
              <a:t>Surveillance capability in cluttered and hazardous environments.</a:t>
            </a:r>
          </a:p>
          <a:p>
            <a:r>
              <a:rPr lang="en-US" dirty="0"/>
              <a:t>Modular design that supports extensions like obstacle detection and autonomous navigation</a:t>
            </a:r>
          </a:p>
          <a:p>
            <a:endParaRPr lang="en-IN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9E4CF4-4E13-F078-C070-E3A8196DE295}"/>
              </a:ext>
            </a:extLst>
          </p:cNvPr>
          <p:cNvSpPr txBox="1">
            <a:spLocks/>
          </p:cNvSpPr>
          <p:nvPr/>
        </p:nvSpPr>
        <p:spPr>
          <a:xfrm>
            <a:off x="6096000" y="1961279"/>
            <a:ext cx="6036564" cy="40131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0573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F7B6EB-90BB-3A57-E015-67DF9A0B4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CDF25-65CA-E401-DADC-83C5D2AA6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8085"/>
            <a:ext cx="7729728" cy="1188720"/>
          </a:xfrm>
        </p:spPr>
        <p:txBody>
          <a:bodyPr/>
          <a:lstStyle/>
          <a:p>
            <a:r>
              <a:rPr lang="en-IN" dirty="0"/>
              <a:t>Mechanical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D07D5-08C5-D26A-E291-054D48F51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25951"/>
            <a:ext cx="5821860" cy="40131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Robot Structure</a:t>
            </a:r>
          </a:p>
          <a:p>
            <a:r>
              <a:rPr lang="en-US" dirty="0"/>
              <a:t>The robot has </a:t>
            </a:r>
            <a:r>
              <a:rPr lang="en-US" b="1" dirty="0"/>
              <a:t>4 legs</a:t>
            </a:r>
            <a:r>
              <a:rPr lang="en-US" dirty="0"/>
              <a:t>, each with </a:t>
            </a:r>
            <a:r>
              <a:rPr lang="en-US" b="1" dirty="0"/>
              <a:t>3 degrees of freedom (DOF)</a:t>
            </a:r>
            <a:r>
              <a:rPr lang="en-US" dirty="0"/>
              <a:t>: hip, upper leg, and lower leg.</a:t>
            </a:r>
          </a:p>
          <a:p>
            <a:r>
              <a:rPr lang="en-US" dirty="0"/>
              <a:t>The mechanical structure was designed in </a:t>
            </a:r>
            <a:r>
              <a:rPr lang="en-US" b="1" dirty="0"/>
              <a:t>SolidWorks</a:t>
            </a:r>
            <a:r>
              <a:rPr lang="en-US" dirty="0"/>
              <a:t>, optimized for balance and range of motion.</a:t>
            </a:r>
          </a:p>
          <a:p>
            <a:r>
              <a:rPr lang="en-US" dirty="0"/>
              <a:t>The chassis and leg parts were fabricated using 3D printing (PLA material) for lightweight structure.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649724-41E1-F959-8D88-DFFB8D794B53}"/>
              </a:ext>
            </a:extLst>
          </p:cNvPr>
          <p:cNvSpPr txBox="1">
            <a:spLocks/>
          </p:cNvSpPr>
          <p:nvPr/>
        </p:nvSpPr>
        <p:spPr>
          <a:xfrm>
            <a:off x="6096000" y="1961279"/>
            <a:ext cx="6036564" cy="40131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C0FEC2-9C24-811C-981F-AB571C5BB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2987" y="2315064"/>
            <a:ext cx="6041677" cy="402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843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F0FBD-9A06-D812-EBD2-8234C81B7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45D2-8EC8-E9C2-BCEE-33000B7AD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8085"/>
            <a:ext cx="7729728" cy="1188720"/>
          </a:xfrm>
        </p:spPr>
        <p:txBody>
          <a:bodyPr/>
          <a:lstStyle/>
          <a:p>
            <a:r>
              <a:rPr lang="en-IN" dirty="0"/>
              <a:t>Electronics and Wiring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C0EC0C2-4801-3091-25D9-E7B62F5D0D0A}"/>
              </a:ext>
            </a:extLst>
          </p:cNvPr>
          <p:cNvSpPr txBox="1">
            <a:spLocks/>
          </p:cNvSpPr>
          <p:nvPr/>
        </p:nvSpPr>
        <p:spPr>
          <a:xfrm>
            <a:off x="6096000" y="1961279"/>
            <a:ext cx="6036564" cy="40131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0602615-728B-5C1E-D79C-441CC195FE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279370"/>
              </p:ext>
            </p:extLst>
          </p:nvPr>
        </p:nvGraphicFramePr>
        <p:xfrm>
          <a:off x="6721896" y="2675359"/>
          <a:ext cx="5284424" cy="3468559"/>
        </p:xfrm>
        <a:graphic>
          <a:graphicData uri="http://schemas.openxmlformats.org/drawingml/2006/table">
            <a:tbl>
              <a:tblPr/>
              <a:tblGrid>
                <a:gridCol w="2642212">
                  <a:extLst>
                    <a:ext uri="{9D8B030D-6E8A-4147-A177-3AD203B41FA5}">
                      <a16:colId xmlns:a16="http://schemas.microsoft.com/office/drawing/2014/main" val="3184346027"/>
                    </a:ext>
                  </a:extLst>
                </a:gridCol>
                <a:gridCol w="2642212">
                  <a:extLst>
                    <a:ext uri="{9D8B030D-6E8A-4147-A177-3AD203B41FA5}">
                      <a16:colId xmlns:a16="http://schemas.microsoft.com/office/drawing/2014/main" val="4070136708"/>
                    </a:ext>
                  </a:extLst>
                </a:gridCol>
              </a:tblGrid>
              <a:tr h="5567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IN" sz="1800" b="1" dirty="0"/>
                        <a:t>Component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b="1" dirty="0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1008957"/>
                  </a:ext>
                </a:extLst>
              </a:tr>
              <a:tr h="447968">
                <a:tc>
                  <a:txBody>
                    <a:bodyPr/>
                    <a:lstStyle/>
                    <a:p>
                      <a:r>
                        <a:rPr lang="en-IN" sz="1800" dirty="0"/>
                        <a:t>Arduino UNO R4 </a:t>
                      </a:r>
                      <a:r>
                        <a:rPr lang="en-IN" sz="1800" dirty="0" err="1"/>
                        <a:t>WiFi</a:t>
                      </a:r>
                      <a:endParaRPr lang="en-IN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Main controller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2316966"/>
                  </a:ext>
                </a:extLst>
              </a:tr>
              <a:tr h="783942">
                <a:tc>
                  <a:txBody>
                    <a:bodyPr/>
                    <a:lstStyle/>
                    <a:p>
                      <a:r>
                        <a:rPr lang="en-IN" sz="1800" dirty="0"/>
                        <a:t>PCA9685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Servo PWM control (16-channel)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5129931"/>
                  </a:ext>
                </a:extLst>
              </a:tr>
              <a:tr h="783942">
                <a:tc>
                  <a:txBody>
                    <a:bodyPr/>
                    <a:lstStyle/>
                    <a:p>
                      <a:r>
                        <a:rPr lang="en-IN" sz="1800" dirty="0"/>
                        <a:t>SG90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Hobby servos for leg movement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824883"/>
                  </a:ext>
                </a:extLst>
              </a:tr>
              <a:tr h="447968">
                <a:tc>
                  <a:txBody>
                    <a:bodyPr/>
                    <a:lstStyle/>
                    <a:p>
                      <a:r>
                        <a:rPr lang="en-IN" sz="1800" dirty="0"/>
                        <a:t>5V Power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External regulated supply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999305"/>
                  </a:ext>
                </a:extLst>
              </a:tr>
              <a:tr h="447968">
                <a:tc>
                  <a:txBody>
                    <a:bodyPr/>
                    <a:lstStyle/>
                    <a:p>
                      <a:r>
                        <a:rPr lang="en-IN" sz="1800" dirty="0"/>
                        <a:t>ESP32-CAM/Webcam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Video surveillance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407362"/>
                  </a:ext>
                </a:extLst>
              </a:tr>
            </a:tbl>
          </a:graphicData>
        </a:graphic>
      </p:graphicFrame>
      <p:sp>
        <p:nvSpPr>
          <p:cNvPr id="15" name="Rectangle 2">
            <a:extLst>
              <a:ext uri="{FF2B5EF4-FFF2-40B4-BE49-F238E27FC236}">
                <a16:creationId xmlns:a16="http://schemas.microsoft.com/office/drawing/2014/main" id="{C7DFA1D7-D3D5-994A-34AC-432BA1ED72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2862" y="2231798"/>
            <a:ext cx="365805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b="1" dirty="0"/>
              <a:t>Electronics and Control System: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60D1D79-4671-32CF-2E83-18308E973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" y="2190618"/>
            <a:ext cx="6286280" cy="443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427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4EB4A-98E4-111E-A8E6-9B321FD1F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Software &amp; GUI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E608E-DE72-9C8C-7327-6B78C01E7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791325"/>
            <a:ext cx="7729728" cy="3101983"/>
          </a:xfrm>
        </p:spPr>
        <p:txBody>
          <a:bodyPr/>
          <a:lstStyle/>
          <a:p>
            <a:pPr marL="0" indent="0">
              <a:buNone/>
            </a:pPr>
            <a:r>
              <a:rPr lang="en-IN" b="1" dirty="0"/>
              <a:t>Software Development Milestones: </a:t>
            </a:r>
          </a:p>
          <a:p>
            <a:r>
              <a:rPr lang="en-IN" dirty="0"/>
              <a:t>GUI-based servo controller built using </a:t>
            </a:r>
            <a:r>
              <a:rPr lang="en-IN" b="1" dirty="0"/>
              <a:t>Python </a:t>
            </a:r>
            <a:r>
              <a:rPr lang="en-IN" b="1" dirty="0" err="1"/>
              <a:t>Tkinter</a:t>
            </a:r>
            <a:endParaRPr lang="en-IN" dirty="0"/>
          </a:p>
          <a:p>
            <a:r>
              <a:rPr lang="en-IN" dirty="0"/>
              <a:t>Real-time </a:t>
            </a:r>
            <a:r>
              <a:rPr lang="en-IN" b="1" dirty="0"/>
              <a:t>pose adjustment</a:t>
            </a:r>
            <a:r>
              <a:rPr lang="en-IN" dirty="0"/>
              <a:t> and </a:t>
            </a:r>
            <a:r>
              <a:rPr lang="en-IN" b="1" dirty="0"/>
              <a:t>JSON-based pose saving/loading</a:t>
            </a:r>
            <a:endParaRPr lang="en-IN" dirty="0"/>
          </a:p>
          <a:p>
            <a:r>
              <a:rPr lang="en-IN" dirty="0"/>
              <a:t>Implementation of a </a:t>
            </a:r>
            <a:r>
              <a:rPr lang="en-IN" b="1" dirty="0"/>
              <a:t>tripod gait</a:t>
            </a:r>
            <a:r>
              <a:rPr lang="en-IN" dirty="0"/>
              <a:t> locomotion algorithm</a:t>
            </a:r>
          </a:p>
          <a:p>
            <a:r>
              <a:rPr lang="en-IN" dirty="0"/>
              <a:t>Integration of </a:t>
            </a:r>
            <a:r>
              <a:rPr lang="en-IN" b="1" dirty="0"/>
              <a:t>custom pose sequence player</a:t>
            </a:r>
            <a:r>
              <a:rPr lang="en-IN" dirty="0"/>
              <a:t> to demonstrate complex movements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0014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4EB4A-98E4-111E-A8E6-9B321FD1F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34448"/>
            <a:ext cx="7729728" cy="1188720"/>
          </a:xfrm>
        </p:spPr>
        <p:txBody>
          <a:bodyPr/>
          <a:lstStyle/>
          <a:p>
            <a:r>
              <a:rPr lang="en-IN" dirty="0"/>
              <a:t>Functional Goal and Testing Achievements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E608E-DE72-9C8C-7327-6B78C01E7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255" y="2821649"/>
            <a:ext cx="5969751" cy="2528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900" b="1" dirty="0"/>
              <a:t>Defined Functional Goal</a:t>
            </a:r>
            <a:r>
              <a:rPr lang="en-US" sz="1900" b="1" dirty="0"/>
              <a:t>:</a:t>
            </a:r>
            <a:endParaRPr lang="en-US" sz="1900" dirty="0"/>
          </a:p>
          <a:p>
            <a:pPr marL="0" indent="0">
              <a:buNone/>
            </a:pPr>
            <a:r>
              <a:rPr lang="en-US" sz="1900" dirty="0"/>
              <a:t>To create a walking robot capable of:</a:t>
            </a:r>
          </a:p>
          <a:p>
            <a:r>
              <a:rPr lang="en-US" sz="1900" dirty="0"/>
              <a:t>Remote-controlled gaited movement.</a:t>
            </a:r>
          </a:p>
          <a:p>
            <a:r>
              <a:rPr lang="en-US" sz="1900" dirty="0"/>
              <a:t>Playing saved walking sequences.</a:t>
            </a:r>
          </a:p>
          <a:p>
            <a:r>
              <a:rPr lang="en-US" sz="1900" dirty="0"/>
              <a:t>Live video streaming for surveillance.</a:t>
            </a:r>
          </a:p>
          <a:p>
            <a:r>
              <a:rPr lang="en-US" sz="1900" dirty="0"/>
              <a:t>Climb or avoid obstacle.</a:t>
            </a:r>
          </a:p>
        </p:txBody>
      </p:sp>
      <p:pic>
        <p:nvPicPr>
          <p:cNvPr id="4" name="WhatsApp Video 2025-06-10 at 19.23.58_0f058ee3">
            <a:hlinkClick r:id="" action="ppaction://media"/>
            <a:extLst>
              <a:ext uri="{FF2B5EF4-FFF2-40B4-BE49-F238E27FC236}">
                <a16:creationId xmlns:a16="http://schemas.microsoft.com/office/drawing/2014/main" id="{17128E76-5A8D-79F7-7DDC-A949726014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68213" y="2165673"/>
            <a:ext cx="4720829" cy="412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924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4EB4A-98E4-111E-A8E6-9B321FD1F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34448"/>
            <a:ext cx="7729728" cy="1188720"/>
          </a:xfrm>
        </p:spPr>
        <p:txBody>
          <a:bodyPr/>
          <a:lstStyle/>
          <a:p>
            <a:r>
              <a:rPr lang="en-IN" dirty="0"/>
              <a:t>Testing Achievements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E608E-DE72-9C8C-7327-6B78C01E7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9398" y="1863707"/>
            <a:ext cx="5969751" cy="48722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900" b="1" dirty="0"/>
              <a:t>Testing Achievements</a:t>
            </a:r>
            <a:r>
              <a:rPr lang="en-US" sz="1900" b="1" dirty="0"/>
              <a:t>:</a:t>
            </a:r>
            <a:endParaRPr lang="en-US" sz="1900" dirty="0"/>
          </a:p>
          <a:p>
            <a:r>
              <a:rPr lang="en-US" sz="1900" dirty="0"/>
              <a:t>Successfully assembled a functional walking spider robot</a:t>
            </a:r>
          </a:p>
          <a:p>
            <a:r>
              <a:rPr lang="en-US" sz="1900" dirty="0"/>
              <a:t>GUI-based control for each leg group</a:t>
            </a:r>
          </a:p>
          <a:p>
            <a:r>
              <a:rPr lang="en-US" sz="1900" dirty="0"/>
              <a:t>Pose sequence executes through 5 custom JSON files (start.json to 5.json)</a:t>
            </a:r>
          </a:p>
          <a:p>
            <a:r>
              <a:rPr lang="en-US" sz="1900" dirty="0"/>
              <a:t>Real-time WiFi communication established between Python GUI and Arduino</a:t>
            </a:r>
          </a:p>
          <a:p>
            <a:r>
              <a:rPr lang="en-US" sz="1900" dirty="0"/>
              <a:t>Robot is capable of walking, though the gait still needs refinement for smoother and more reliable locomotion</a:t>
            </a:r>
          </a:p>
          <a:p>
            <a:endParaRPr lang="en-US" sz="1900" dirty="0"/>
          </a:p>
          <a:p>
            <a:endParaRPr lang="en-US" sz="1900" dirty="0"/>
          </a:p>
          <a:p>
            <a:endParaRPr lang="en-US" dirty="0"/>
          </a:p>
          <a:p>
            <a:endParaRPr lang="en-IN" dirty="0"/>
          </a:p>
        </p:txBody>
      </p:sp>
      <p:pic>
        <p:nvPicPr>
          <p:cNvPr id="4" name="WhatsApp Video 2025-06-11 at 09.22.34_c2a490fb">
            <a:hlinkClick r:id="" action="ppaction://media"/>
            <a:extLst>
              <a:ext uri="{FF2B5EF4-FFF2-40B4-BE49-F238E27FC236}">
                <a16:creationId xmlns:a16="http://schemas.microsoft.com/office/drawing/2014/main" id="{7E8E88AC-A8DF-CA81-5B8E-12728B9EA0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5316" y="1863707"/>
            <a:ext cx="4196669" cy="490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836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C85F8-27A8-9D2E-FF3D-393618E41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48615-FDA3-F24D-406B-9336BFB94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69521"/>
            <a:ext cx="7729728" cy="1188720"/>
          </a:xfrm>
        </p:spPr>
        <p:txBody>
          <a:bodyPr/>
          <a:lstStyle/>
          <a:p>
            <a:r>
              <a:rPr lang="en-IN" dirty="0"/>
              <a:t>Quantitative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B62F5-BD09-6ED2-0B42-B1D2516C7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6753" y="2069122"/>
            <a:ext cx="7773157" cy="46889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b="1" dirty="0"/>
              <a:t>Stride Calculation:</a:t>
            </a:r>
          </a:p>
          <a:p>
            <a:pPr lvl="1"/>
            <a:r>
              <a:rPr lang="en-IN" sz="1800" dirty="0"/>
              <a:t>Leg length ≈ 15.5 cm</a:t>
            </a:r>
          </a:p>
          <a:p>
            <a:pPr lvl="1"/>
            <a:r>
              <a:rPr lang="en-IN" sz="1800" dirty="0"/>
              <a:t>Swing angle = ±20°</a:t>
            </a:r>
          </a:p>
          <a:p>
            <a:pPr lvl="1"/>
            <a:r>
              <a:rPr lang="en-IN" sz="1800" dirty="0"/>
              <a:t>Step length = 2 × 10 × sin(20°) ≈ 10.60 cm</a:t>
            </a:r>
          </a:p>
          <a:p>
            <a:pPr marL="0" indent="0">
              <a:buNone/>
            </a:pPr>
            <a:r>
              <a:rPr lang="en-IN" b="1" dirty="0"/>
              <a:t>Walking Speed:</a:t>
            </a:r>
          </a:p>
          <a:p>
            <a:pPr lvl="1"/>
            <a:r>
              <a:rPr lang="en-IN" sz="1800" dirty="0"/>
              <a:t>Cycle time ≈ 0.8s</a:t>
            </a:r>
          </a:p>
          <a:p>
            <a:pPr lvl="1"/>
            <a:r>
              <a:rPr lang="en-IN" sz="1800" dirty="0"/>
              <a:t>Speed = 10.60 cm / 0.8s = 13.25 cm/s</a:t>
            </a:r>
            <a:endParaRPr lang="en-IN" sz="1800" b="1" dirty="0"/>
          </a:p>
          <a:p>
            <a:pPr marL="0" indent="0">
              <a:buNone/>
            </a:pPr>
            <a:r>
              <a:rPr lang="en-IN" b="1" dirty="0"/>
              <a:t>Power Usage:</a:t>
            </a:r>
          </a:p>
          <a:p>
            <a:pPr lvl="1"/>
            <a:r>
              <a:rPr lang="en-IN" sz="1800" dirty="0"/>
              <a:t>Current per servo ≈ 250 mA</a:t>
            </a:r>
          </a:p>
          <a:p>
            <a:pPr lvl="1"/>
            <a:r>
              <a:rPr lang="en-IN" sz="1800" dirty="0"/>
              <a:t>6 active servos: 1.5 A</a:t>
            </a:r>
          </a:p>
          <a:p>
            <a:pPr lvl="1"/>
            <a:r>
              <a:rPr lang="en-IN" sz="1800" dirty="0"/>
              <a:t>Power = 5V × 1.5A = 7.5W</a:t>
            </a:r>
          </a:p>
          <a:p>
            <a:endParaRPr lang="en-IN" b="1" dirty="0"/>
          </a:p>
          <a:p>
            <a:endParaRPr lang="en-US" b="1" dirty="0"/>
          </a:p>
          <a:p>
            <a:endParaRPr lang="en-IN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6FF5B-A1C5-236D-F970-55952D9914D2}"/>
              </a:ext>
            </a:extLst>
          </p:cNvPr>
          <p:cNvSpPr txBox="1"/>
          <p:nvPr/>
        </p:nvSpPr>
        <p:spPr>
          <a:xfrm>
            <a:off x="2231136" y="1699790"/>
            <a:ext cx="60950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b="1" dirty="0"/>
              <a:t>Performance Metrics</a:t>
            </a:r>
          </a:p>
        </p:txBody>
      </p:sp>
    </p:spTree>
    <p:extLst>
      <p:ext uri="{BB962C8B-B14F-4D97-AF65-F5344CB8AC3E}">
        <p14:creationId xmlns:p14="http://schemas.microsoft.com/office/powerpoint/2010/main" val="196036705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</TotalTime>
  <Words>555</Words>
  <Application>Microsoft Office PowerPoint</Application>
  <PresentationFormat>Widescreen</PresentationFormat>
  <Paragraphs>100</Paragraphs>
  <Slides>13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Parcel</vt:lpstr>
      <vt:lpstr>Spider Robot (Scouting Robot)</vt:lpstr>
      <vt:lpstr>Motivation</vt:lpstr>
      <vt:lpstr>Objective and Benefits</vt:lpstr>
      <vt:lpstr>Mechanical Design</vt:lpstr>
      <vt:lpstr>Electronics and Wiring</vt:lpstr>
      <vt:lpstr>Software &amp; GUI</vt:lpstr>
      <vt:lpstr>Functional Goal and Testing Achievements</vt:lpstr>
      <vt:lpstr>Testing Achievements</vt:lpstr>
      <vt:lpstr>Quantitative Results</vt:lpstr>
      <vt:lpstr>Future Work</vt:lpstr>
      <vt:lpstr>Limitations</vt:lpstr>
      <vt:lpstr>Conclusions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Shubham Jangle</dc:creator>
  <cp:lastModifiedBy>Shubham Jangle</cp:lastModifiedBy>
  <cp:revision>7</cp:revision>
  <dcterms:created xsi:type="dcterms:W3CDTF">2025-05-30T15:18:57Z</dcterms:created>
  <dcterms:modified xsi:type="dcterms:W3CDTF">2025-06-11T17:28:28Z</dcterms:modified>
</cp:coreProperties>
</file>

<file path=docProps/thumbnail.jpeg>
</file>